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6"/>
  </p:notesMasterIdLst>
  <p:sldIdLst>
    <p:sldId id="257" r:id="rId2"/>
    <p:sldId id="259" r:id="rId3"/>
    <p:sldId id="256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C13C2-E53B-F44B-8D46-042158DBEADA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01ACA-CA6E-F54B-A76F-3742DA03F0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5240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Ireland,</a:t>
            </a:r>
            <a:r>
              <a:rPr lang="en-US" baseline="0" dirty="0" smtClean="0"/>
              <a:t> Germany, Italy, Russia, Asia, Americas</a:t>
            </a:r>
            <a:r>
              <a:rPr lang="en-US" baseline="0" smtClean="0"/>
              <a:t>, Canada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01ACA-CA6E-F54B-A76F-3742DA03F0F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2197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338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851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082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649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808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6983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4599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810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7996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880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422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90607-317C-ED49-9802-5926379A8BF1}" type="datetimeFigureOut">
              <a:rPr lang="en-US" smtClean="0"/>
              <a:pPr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B4C59-3B00-0844-A38F-A9A975FBAE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669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63" y="719667"/>
            <a:ext cx="8626592" cy="55456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0463" y="258002"/>
            <a:ext cx="1078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</a:t>
            </a:r>
          </a:p>
          <a:p>
            <a:r>
              <a:rPr lang="en-US" dirty="0" smtClean="0"/>
              <a:t>Inference</a:t>
            </a:r>
          </a:p>
          <a:p>
            <a:r>
              <a:rPr lang="en-US" dirty="0" smtClean="0"/>
              <a:t>Meaning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775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32" y="579576"/>
            <a:ext cx="3302000" cy="246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6041" y="3968750"/>
            <a:ext cx="3429000" cy="2374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48" y="4169616"/>
            <a:ext cx="4674884" cy="21740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0271" y="579575"/>
            <a:ext cx="4123761" cy="29190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292" y="3498642"/>
            <a:ext cx="299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Explain these pictures.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9229"/>
            <a:ext cx="7772400" cy="832710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Immigrant Push/Pull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858861"/>
            <a:ext cx="8002611" cy="4545927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85800" y="2576638"/>
            <a:ext cx="8002611" cy="5521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85800" y="3281175"/>
            <a:ext cx="8002611" cy="5521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85800" y="3893689"/>
            <a:ext cx="8002611" cy="5521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85800" y="4708654"/>
            <a:ext cx="8002611" cy="5521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685800" y="5560427"/>
            <a:ext cx="8002611" cy="55214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79932" y="1858861"/>
            <a:ext cx="0" cy="454592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35903" y="1858861"/>
            <a:ext cx="0" cy="454592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1975" y="1800855"/>
            <a:ext cx="2043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Immigrant group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65255" y="1899530"/>
            <a:ext cx="13212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PULL</a:t>
            </a:r>
          </a:p>
          <a:p>
            <a:r>
              <a:rPr lang="en-US" sz="1400" dirty="0" smtClean="0"/>
              <a:t>Why America?</a:t>
            </a:r>
            <a:endParaRPr lang="en-US" sz="1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300108" y="1858861"/>
            <a:ext cx="0" cy="454592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85023" y="2089693"/>
            <a:ext cx="715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Dates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6661073" y="1858861"/>
            <a:ext cx="0" cy="4545927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36147" y="1899530"/>
            <a:ext cx="14496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Source</a:t>
            </a:r>
          </a:p>
          <a:p>
            <a:r>
              <a:rPr lang="en-US" sz="1400" dirty="0" smtClean="0"/>
              <a:t>Informal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300108" y="1899530"/>
            <a:ext cx="15026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PUSH</a:t>
            </a:r>
          </a:p>
          <a:p>
            <a:r>
              <a:rPr lang="en-US" sz="1400" dirty="0" smtClean="0"/>
              <a:t>Why leave home?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4905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Wind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See a pattern of history? When in other periods of history would such journeys have taken place? Explain.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5341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62</Words>
  <Application>Microsoft Macintosh PowerPoint</Application>
  <PresentationFormat>On-screen Show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Immigrant Push/Pull</vt:lpstr>
      <vt:lpstr>Wind Down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Immigrant Push/Pull</dc:title>
  <dc:creator>Thomas Hagerty</dc:creator>
  <cp:lastModifiedBy>Thomas Hagerty</cp:lastModifiedBy>
  <cp:revision>45</cp:revision>
  <dcterms:created xsi:type="dcterms:W3CDTF">2017-10-03T12:22:02Z</dcterms:created>
  <dcterms:modified xsi:type="dcterms:W3CDTF">2017-10-03T12:29:53Z</dcterms:modified>
</cp:coreProperties>
</file>